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xlsx" ContentType="application/vnd.openxmlformats-officedocument.spreadsheetml.sheet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06" d="100"/>
          <a:sy n="206" d="100"/>
        </p:scale>
        <p:origin x="-1120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144260056"/>
        <c:axId val="-2144256968"/>
      </c:barChart>
      <c:catAx>
        <c:axId val="-2144260056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000"/>
            </a:pPr>
            <a:endParaRPr lang="en-US"/>
          </a:p>
        </c:txPr>
        <c:crossAx val="-2144256968"/>
        <c:crosses val="autoZero"/>
        <c:auto val="1"/>
        <c:lblAlgn val="ctr"/>
        <c:lblOffset val="100"/>
        <c:noMultiLvlLbl val="0"/>
      </c:catAx>
      <c:valAx>
        <c:axId val="-214425696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44260056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eg"/><Relationship Id="rId3" Type="http://schemas.openxmlformats.org/officeDocument/2006/relationships/chart" Target="../charts/char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ounded Rectangle 1"/>
          <p:cNvSpPr/>
          <p:nvPr/>
        </p:nvSpPr>
        <p:spPr>
          <a:xfrm>
            <a:off x="1339552" y="692696"/>
            <a:ext cx="928192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shape</a:t>
            </a:r>
            <a:endParaRPr lang="en-US" dirty="0"/>
          </a:p>
        </p:txBody>
      </p:sp>
      <p:pic>
        <p:nvPicPr>
          <p:cNvPr id="3" name="Picture 2" descr="python-icon.jpe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11152" y="1835696"/>
            <a:ext cx="914400" cy="945232"/>
          </a:xfrm>
          <a:prstGeom prst="rect">
            <a:avLst/>
          </a:prstGeom>
        </p:spPr>
      </p:pic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6142343"/>
              </p:ext>
            </p:extLst>
          </p:nvPr>
        </p:nvGraphicFramePr>
        <p:xfrm>
          <a:off x="4082752" y="2978696"/>
          <a:ext cx="993304" cy="914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96652"/>
                <a:gridCol w="496652"/>
              </a:tblGrid>
              <a:tr h="45720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45720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grpSp>
        <p:nvGrpSpPr>
          <p:cNvPr id="9" name="Group 8"/>
          <p:cNvGrpSpPr/>
          <p:nvPr/>
        </p:nvGrpSpPr>
        <p:grpSpPr>
          <a:xfrm>
            <a:off x="5454352" y="4121696"/>
            <a:ext cx="914400" cy="914400"/>
            <a:chOff x="5029200" y="4343400"/>
            <a:chExt cx="914400" cy="914400"/>
          </a:xfrm>
        </p:grpSpPr>
        <p:sp>
          <p:nvSpPr>
            <p:cNvPr id="5" name="Oval 4"/>
            <p:cNvSpPr/>
            <p:nvPr/>
          </p:nvSpPr>
          <p:spPr>
            <a:xfrm>
              <a:off x="5029200" y="4343400"/>
              <a:ext cx="457200" cy="457200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Oval 5"/>
            <p:cNvSpPr/>
            <p:nvPr/>
          </p:nvSpPr>
          <p:spPr>
            <a:xfrm>
              <a:off x="5486400" y="4343400"/>
              <a:ext cx="457200" cy="457200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Oval 6"/>
            <p:cNvSpPr/>
            <p:nvPr/>
          </p:nvSpPr>
          <p:spPr>
            <a:xfrm>
              <a:off x="5029200" y="4800600"/>
              <a:ext cx="457200" cy="457200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Oval 7"/>
            <p:cNvSpPr/>
            <p:nvPr/>
          </p:nvSpPr>
          <p:spPr>
            <a:xfrm>
              <a:off x="5486400" y="4800600"/>
              <a:ext cx="457200" cy="457200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11" name="Elbow Connector 10"/>
          <p:cNvCxnSpPr/>
          <p:nvPr/>
        </p:nvCxnSpPr>
        <p:spPr>
          <a:xfrm>
            <a:off x="6825952" y="5264696"/>
            <a:ext cx="986408" cy="828600"/>
          </a:xfrm>
          <a:prstGeom prst="bentConnector3">
            <a:avLst/>
          </a:prstGeom>
          <a:ln>
            <a:headEnd type="arrow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6876256" y="692696"/>
            <a:ext cx="9028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textbox</a:t>
            </a:r>
            <a:endParaRPr lang="en-US" dirty="0"/>
          </a:p>
        </p:txBody>
      </p:sp>
      <p:graphicFrame>
        <p:nvGraphicFramePr>
          <p:cNvPr id="12" name="Chart 11"/>
          <p:cNvGraphicFramePr/>
          <p:nvPr>
            <p:extLst>
              <p:ext uri="{D42A27DB-BD31-4B8C-83A1-F6EECF244321}">
                <p14:modId xmlns:p14="http://schemas.microsoft.com/office/powerpoint/2010/main" val="1406457710"/>
              </p:ext>
            </p:extLst>
          </p:nvPr>
        </p:nvGraphicFramePr>
        <p:xfrm>
          <a:off x="1403648" y="4797152"/>
          <a:ext cx="1895872" cy="138392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25168234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ounded Rectangle 1"/>
          <p:cNvSpPr/>
          <p:nvPr/>
        </p:nvSpPr>
        <p:spPr>
          <a:xfrm rot="600000">
            <a:off x="1339552" y="692696"/>
            <a:ext cx="928192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shape</a:t>
            </a:r>
            <a:endParaRPr lang="en-US" dirty="0"/>
          </a:p>
        </p:txBody>
      </p:sp>
      <p:pic>
        <p:nvPicPr>
          <p:cNvPr id="3" name="Picture 2" descr="python-icon.jpe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rot="1200000">
            <a:off x="2711152" y="1835696"/>
            <a:ext cx="914400" cy="945232"/>
          </a:xfrm>
          <a:prstGeom prst="rect">
            <a:avLst/>
          </a:prstGeom>
        </p:spPr>
      </p:pic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78995852"/>
              </p:ext>
            </p:extLst>
          </p:nvPr>
        </p:nvGraphicFramePr>
        <p:xfrm>
          <a:off x="4082752" y="2978696"/>
          <a:ext cx="993304" cy="914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96652"/>
                <a:gridCol w="496652"/>
              </a:tblGrid>
              <a:tr h="45720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45720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grpSp>
        <p:nvGrpSpPr>
          <p:cNvPr id="9" name="Group 8"/>
          <p:cNvGrpSpPr/>
          <p:nvPr/>
        </p:nvGrpSpPr>
        <p:grpSpPr>
          <a:xfrm rot="2400000">
            <a:off x="5454352" y="4121696"/>
            <a:ext cx="914400" cy="914400"/>
            <a:chOff x="5029200" y="4343400"/>
            <a:chExt cx="914400" cy="914400"/>
          </a:xfrm>
        </p:grpSpPr>
        <p:sp>
          <p:nvSpPr>
            <p:cNvPr id="5" name="Oval 4"/>
            <p:cNvSpPr/>
            <p:nvPr/>
          </p:nvSpPr>
          <p:spPr>
            <a:xfrm>
              <a:off x="5029200" y="4343400"/>
              <a:ext cx="457200" cy="457200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Oval 5"/>
            <p:cNvSpPr/>
            <p:nvPr/>
          </p:nvSpPr>
          <p:spPr>
            <a:xfrm>
              <a:off x="5486400" y="4343400"/>
              <a:ext cx="457200" cy="457200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Oval 6"/>
            <p:cNvSpPr/>
            <p:nvPr/>
          </p:nvSpPr>
          <p:spPr>
            <a:xfrm>
              <a:off x="5029200" y="4800600"/>
              <a:ext cx="457200" cy="457200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Oval 7"/>
            <p:cNvSpPr/>
            <p:nvPr/>
          </p:nvSpPr>
          <p:spPr>
            <a:xfrm>
              <a:off x="5486400" y="4800600"/>
              <a:ext cx="457200" cy="457200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11" name="Elbow Connector 10"/>
          <p:cNvCxnSpPr/>
          <p:nvPr/>
        </p:nvCxnSpPr>
        <p:spPr>
          <a:xfrm rot="3000000">
            <a:off x="6825952" y="5264696"/>
            <a:ext cx="986408" cy="828600"/>
          </a:xfrm>
          <a:prstGeom prst="bentConnector3">
            <a:avLst/>
          </a:prstGeom>
          <a:ln>
            <a:headEnd type="arrow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7051267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45</TotalTime>
  <Words>3</Words>
  <Application>Microsoft Macintosh PowerPoint</Application>
  <PresentationFormat>On-screen Show (4:3)</PresentationFormat>
  <Paragraphs>3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14</cp:revision>
  <dcterms:created xsi:type="dcterms:W3CDTF">2012-11-17T11:07:40Z</dcterms:created>
  <dcterms:modified xsi:type="dcterms:W3CDTF">2015-11-15T00:42:22Z</dcterms:modified>
  <cp:category/>
</cp:coreProperties>
</file>

<file path=docProps/thumbnail.jpeg>
</file>