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9" d="100"/>
          <a:sy n="79" d="100"/>
        </p:scale>
        <p:origin x="-854" y="-8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85481B-FD38-4338-AC0F-C4545A81F769}" type="datetimeFigureOut">
              <a:rPr lang="hu-HU" smtClean="0"/>
              <a:t>2020.09.22.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334D5-1042-470F-B26F-7FD73CC0902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221069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85481B-FD38-4338-AC0F-C4545A81F769}" type="datetimeFigureOut">
              <a:rPr lang="hu-HU" smtClean="0"/>
              <a:t>2020.09.22.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334D5-1042-470F-B26F-7FD73CC0902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319560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85481B-FD38-4338-AC0F-C4545A81F769}" type="datetimeFigureOut">
              <a:rPr lang="hu-HU" smtClean="0"/>
              <a:t>2020.09.22.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334D5-1042-470F-B26F-7FD73CC0902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91612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85481B-FD38-4338-AC0F-C4545A81F769}" type="datetimeFigureOut">
              <a:rPr lang="hu-HU" smtClean="0"/>
              <a:t>2020.09.22.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334D5-1042-470F-B26F-7FD73CC0902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550768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85481B-FD38-4338-AC0F-C4545A81F769}" type="datetimeFigureOut">
              <a:rPr lang="hu-HU" smtClean="0"/>
              <a:t>2020.09.22.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334D5-1042-470F-B26F-7FD73CC0902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638508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85481B-FD38-4338-AC0F-C4545A81F769}" type="datetimeFigureOut">
              <a:rPr lang="hu-HU" smtClean="0"/>
              <a:t>2020.09.22.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334D5-1042-470F-B26F-7FD73CC0902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197590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85481B-FD38-4338-AC0F-C4545A81F769}" type="datetimeFigureOut">
              <a:rPr lang="hu-HU" smtClean="0"/>
              <a:t>2020.09.22.</a:t>
            </a:fld>
            <a:endParaRPr lang="hu-HU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334D5-1042-470F-B26F-7FD73CC0902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061714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85481B-FD38-4338-AC0F-C4545A81F769}" type="datetimeFigureOut">
              <a:rPr lang="hu-HU" smtClean="0"/>
              <a:t>2020.09.22.</a:t>
            </a:fld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334D5-1042-470F-B26F-7FD73CC0902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898824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85481B-FD38-4338-AC0F-C4545A81F769}" type="datetimeFigureOut">
              <a:rPr lang="hu-HU" smtClean="0"/>
              <a:t>2020.09.22.</a:t>
            </a:fld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334D5-1042-470F-B26F-7FD73CC0902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208204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85481B-FD38-4338-AC0F-C4545A81F769}" type="datetimeFigureOut">
              <a:rPr lang="hu-HU" smtClean="0"/>
              <a:t>2020.09.22.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334D5-1042-470F-B26F-7FD73CC0902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446288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85481B-FD38-4338-AC0F-C4545A81F769}" type="datetimeFigureOut">
              <a:rPr lang="hu-HU" smtClean="0"/>
              <a:t>2020.09.22.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334D5-1042-470F-B26F-7FD73CC0902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8351650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85481B-FD38-4338-AC0F-C4545A81F769}" type="datetimeFigureOut">
              <a:rPr lang="hu-HU" smtClean="0"/>
              <a:t>2020.09.22.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B334D5-1042-470F-B26F-7FD73CC0902E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931067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zövegdoboz 3"/>
          <p:cNvSpPr txBox="1"/>
          <p:nvPr/>
        </p:nvSpPr>
        <p:spPr>
          <a:xfrm>
            <a:off x="663812" y="2074327"/>
            <a:ext cx="1191492" cy="452743"/>
          </a:xfrm>
          <a:prstGeom prst="rect">
            <a:avLst/>
          </a:prstGeom>
          <a:noFill/>
        </p:spPr>
        <p:txBody>
          <a:bodyPr wrap="none" rtlCol="0">
            <a:noAutofit/>
          </a:bodyPr>
          <a:lstStyle/>
          <a:p>
            <a:r>
              <a:rPr lang="hu-HU" sz="9600" dirty="0" err="1"/>
              <a:t>Subtitle</a:t>
            </a:r>
            <a:r>
              <a:rPr lang="hu-HU" sz="9600" dirty="0"/>
              <a:t> </a:t>
            </a:r>
            <a:r>
              <a:rPr lang="hu-HU" sz="9600" dirty="0" err="1"/>
              <a:t>for</a:t>
            </a:r>
            <a:r>
              <a:rPr lang="hu-HU" sz="9600" dirty="0"/>
              <a:t> </a:t>
            </a:r>
            <a:r>
              <a:rPr lang="hu-HU" sz="9600" dirty="0" err="1"/>
              <a:t>this</a:t>
            </a:r>
            <a:r>
              <a:rPr lang="hu-HU" sz="9600" dirty="0"/>
              <a:t> part</a:t>
            </a:r>
          </a:p>
        </p:txBody>
      </p:sp>
    </p:spTree>
    <p:extLst>
      <p:ext uri="{BB962C8B-B14F-4D97-AF65-F5344CB8AC3E}">
        <p14:creationId xmlns:p14="http://schemas.microsoft.com/office/powerpoint/2010/main" val="12457824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4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Office-téma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ztamas</dc:creator>
  <cp:lastModifiedBy>xisco</cp:lastModifiedBy>
  <cp:revision>4</cp:revision>
  <dcterms:created xsi:type="dcterms:W3CDTF">2016-12-16T22:57:25Z</dcterms:created>
  <dcterms:modified xsi:type="dcterms:W3CDTF">2020-09-22T09:46:33Z</dcterms:modified>
</cp:coreProperties>
</file>

<file path=docProps/thumbnail.jpeg>
</file>